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sldIdLst>
    <p:sldId id="256"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9678A3-92F8-44FE-A2E8-773B53CA8E3B}" v="6" dt="2023-02-28T06:19:16.734"/>
    <p1510:client id="{D562E92B-7960-49C2-BC87-C6DF1D7CC023}" v="2" dt="2023-02-28T07:23:24.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96" autoAdjust="0"/>
    <p:restoredTop sz="94660"/>
  </p:normalViewPr>
  <p:slideViewPr>
    <p:cSldViewPr snapToGrid="0" snapToObjects="1">
      <p:cViewPr varScale="1">
        <p:scale>
          <a:sx n="118" d="100"/>
          <a:sy n="118" d="100"/>
        </p:scale>
        <p:origin x="252" y="12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 Uhlenbrook" userId="1d8c5109-8a36-4674-89f7-124d4e937b51" providerId="ADAL" clId="{189678A3-92F8-44FE-A2E8-773B53CA8E3B}"/>
    <pc:docChg chg="undo custSel addSld delSld modSld">
      <pc:chgData name="Stefan Uhlenbrook" userId="1d8c5109-8a36-4674-89f7-124d4e937b51" providerId="ADAL" clId="{189678A3-92F8-44FE-A2E8-773B53CA8E3B}" dt="2023-02-28T06:21:59.260" v="393" actId="1076"/>
      <pc:docMkLst>
        <pc:docMk/>
      </pc:docMkLst>
      <pc:sldChg chg="add del">
        <pc:chgData name="Stefan Uhlenbrook" userId="1d8c5109-8a36-4674-89f7-124d4e937b51" providerId="ADAL" clId="{189678A3-92F8-44FE-A2E8-773B53CA8E3B}" dt="2023-02-28T06:05:29.869" v="6" actId="47"/>
        <pc:sldMkLst>
          <pc:docMk/>
          <pc:sldMk cId="2723049792" sldId="257"/>
        </pc:sldMkLst>
      </pc:sldChg>
      <pc:sldChg chg="del">
        <pc:chgData name="Stefan Uhlenbrook" userId="1d8c5109-8a36-4674-89f7-124d4e937b51" providerId="ADAL" clId="{189678A3-92F8-44FE-A2E8-773B53CA8E3B}" dt="2023-02-28T06:04:48.364" v="0" actId="47"/>
        <pc:sldMkLst>
          <pc:docMk/>
          <pc:sldMk cId="380228457" sldId="258"/>
        </pc:sldMkLst>
      </pc:sldChg>
      <pc:sldChg chg="addSp delSp modSp add mod">
        <pc:chgData name="Stefan Uhlenbrook" userId="1d8c5109-8a36-4674-89f7-124d4e937b51" providerId="ADAL" clId="{189678A3-92F8-44FE-A2E8-773B53CA8E3B}" dt="2023-02-28T06:21:06.049" v="390" actId="20577"/>
        <pc:sldMkLst>
          <pc:docMk/>
          <pc:sldMk cId="796163125" sldId="259"/>
        </pc:sldMkLst>
        <pc:spChg chg="add mod">
          <ac:chgData name="Stefan Uhlenbrook" userId="1d8c5109-8a36-4674-89f7-124d4e937b51" providerId="ADAL" clId="{189678A3-92F8-44FE-A2E8-773B53CA8E3B}" dt="2023-02-28T06:16:06.940" v="300" actId="1076"/>
          <ac:spMkLst>
            <pc:docMk/>
            <pc:sldMk cId="796163125" sldId="259"/>
            <ac:spMk id="3" creationId="{EC133B26-9525-37E1-D6BF-879E74394BEF}"/>
          </ac:spMkLst>
        </pc:spChg>
        <pc:spChg chg="del">
          <ac:chgData name="Stefan Uhlenbrook" userId="1d8c5109-8a36-4674-89f7-124d4e937b51" providerId="ADAL" clId="{189678A3-92F8-44FE-A2E8-773B53CA8E3B}" dt="2023-02-28T06:05:18.511" v="4" actId="478"/>
          <ac:spMkLst>
            <pc:docMk/>
            <pc:sldMk cId="796163125" sldId="259"/>
            <ac:spMk id="4" creationId="{FC4BD972-23FD-8C36-E226-3921C206835F}"/>
          </ac:spMkLst>
        </pc:spChg>
        <pc:spChg chg="del">
          <ac:chgData name="Stefan Uhlenbrook" userId="1d8c5109-8a36-4674-89f7-124d4e937b51" providerId="ADAL" clId="{189678A3-92F8-44FE-A2E8-773B53CA8E3B}" dt="2023-02-28T06:05:14.912" v="3" actId="478"/>
          <ac:spMkLst>
            <pc:docMk/>
            <pc:sldMk cId="796163125" sldId="259"/>
            <ac:spMk id="5" creationId="{9CD72910-3C95-9B54-EE14-48BA5895BE66}"/>
          </ac:spMkLst>
        </pc:spChg>
        <pc:spChg chg="add mod">
          <ac:chgData name="Stefan Uhlenbrook" userId="1d8c5109-8a36-4674-89f7-124d4e937b51" providerId="ADAL" clId="{189678A3-92F8-44FE-A2E8-773B53CA8E3B}" dt="2023-02-28T06:21:06.049" v="390" actId="20577"/>
          <ac:spMkLst>
            <pc:docMk/>
            <pc:sldMk cId="796163125" sldId="259"/>
            <ac:spMk id="6" creationId="{0D779FCB-0EF9-8A57-A748-87E6C2D369B3}"/>
          </ac:spMkLst>
        </pc:spChg>
        <pc:spChg chg="del">
          <ac:chgData name="Stefan Uhlenbrook" userId="1d8c5109-8a36-4674-89f7-124d4e937b51" providerId="ADAL" clId="{189678A3-92F8-44FE-A2E8-773B53CA8E3B}" dt="2023-02-28T06:05:14.912" v="3" actId="478"/>
          <ac:spMkLst>
            <pc:docMk/>
            <pc:sldMk cId="796163125" sldId="259"/>
            <ac:spMk id="8" creationId="{52E6B7C4-AF8B-D7A9-9025-14CDB13D2C68}"/>
          </ac:spMkLst>
        </pc:spChg>
        <pc:picChg chg="add mod">
          <ac:chgData name="Stefan Uhlenbrook" userId="1d8c5109-8a36-4674-89f7-124d4e937b51" providerId="ADAL" clId="{189678A3-92F8-44FE-A2E8-773B53CA8E3B}" dt="2023-02-28T06:20:30.064" v="379" actId="1035"/>
          <ac:picMkLst>
            <pc:docMk/>
            <pc:sldMk cId="796163125" sldId="259"/>
            <ac:picMk id="2" creationId="{EA7B33A6-C41B-7D0E-8BC4-5093FFE465A9}"/>
          </ac:picMkLst>
        </pc:picChg>
        <pc:picChg chg="del">
          <ac:chgData name="Stefan Uhlenbrook" userId="1d8c5109-8a36-4674-89f7-124d4e937b51" providerId="ADAL" clId="{189678A3-92F8-44FE-A2E8-773B53CA8E3B}" dt="2023-02-28T06:05:14.912" v="3" actId="478"/>
          <ac:picMkLst>
            <pc:docMk/>
            <pc:sldMk cId="796163125" sldId="259"/>
            <ac:picMk id="7" creationId="{EBDE1D6A-78BB-A55B-D0B7-8CDEE3C14CC1}"/>
          </ac:picMkLst>
        </pc:picChg>
      </pc:sldChg>
      <pc:sldChg chg="addSp delSp modSp add mod modClrScheme chgLayout">
        <pc:chgData name="Stefan Uhlenbrook" userId="1d8c5109-8a36-4674-89f7-124d4e937b51" providerId="ADAL" clId="{189678A3-92F8-44FE-A2E8-773B53CA8E3B}" dt="2023-02-28T06:21:59.260" v="393" actId="1076"/>
        <pc:sldMkLst>
          <pc:docMk/>
          <pc:sldMk cId="2593488991" sldId="260"/>
        </pc:sldMkLst>
        <pc:spChg chg="del">
          <ac:chgData name="Stefan Uhlenbrook" userId="1d8c5109-8a36-4674-89f7-124d4e937b51" providerId="ADAL" clId="{189678A3-92F8-44FE-A2E8-773B53CA8E3B}" dt="2023-02-28T06:19:15.346" v="325" actId="478"/>
          <ac:spMkLst>
            <pc:docMk/>
            <pc:sldMk cId="2593488991" sldId="260"/>
            <ac:spMk id="4" creationId="{FC4BD972-23FD-8C36-E226-3921C206835F}"/>
          </ac:spMkLst>
        </pc:spChg>
        <pc:spChg chg="ord">
          <ac:chgData name="Stefan Uhlenbrook" userId="1d8c5109-8a36-4674-89f7-124d4e937b51" providerId="ADAL" clId="{189678A3-92F8-44FE-A2E8-773B53CA8E3B}" dt="2023-02-28T06:19:21.173" v="328" actId="26606"/>
          <ac:spMkLst>
            <pc:docMk/>
            <pc:sldMk cId="2593488991" sldId="260"/>
            <ac:spMk id="5" creationId="{9CD72910-3C95-9B54-EE14-48BA5895BE66}"/>
          </ac:spMkLst>
        </pc:spChg>
        <pc:spChg chg="mod ord">
          <ac:chgData name="Stefan Uhlenbrook" userId="1d8c5109-8a36-4674-89f7-124d4e937b51" providerId="ADAL" clId="{189678A3-92F8-44FE-A2E8-773B53CA8E3B}" dt="2023-02-28T06:21:59.260" v="393" actId="1076"/>
          <ac:spMkLst>
            <pc:docMk/>
            <pc:sldMk cId="2593488991" sldId="260"/>
            <ac:spMk id="8" creationId="{52E6B7C4-AF8B-D7A9-9025-14CDB13D2C68}"/>
          </ac:spMkLst>
        </pc:spChg>
        <pc:spChg chg="add del mod">
          <ac:chgData name="Stefan Uhlenbrook" userId="1d8c5109-8a36-4674-89f7-124d4e937b51" providerId="ADAL" clId="{189678A3-92F8-44FE-A2E8-773B53CA8E3B}" dt="2023-02-28T06:19:21.173" v="328" actId="26606"/>
          <ac:spMkLst>
            <pc:docMk/>
            <pc:sldMk cId="2593488991" sldId="260"/>
            <ac:spMk id="13" creationId="{D54CAC65-37C4-6E5C-14F9-05A1DE7A310E}"/>
          </ac:spMkLst>
        </pc:spChg>
        <pc:picChg chg="add mod">
          <ac:chgData name="Stefan Uhlenbrook" userId="1d8c5109-8a36-4674-89f7-124d4e937b51" providerId="ADAL" clId="{189678A3-92F8-44FE-A2E8-773B53CA8E3B}" dt="2023-02-28T06:19:21.173" v="328" actId="26606"/>
          <ac:picMkLst>
            <pc:docMk/>
            <pc:sldMk cId="2593488991" sldId="260"/>
            <ac:picMk id="2" creationId="{BA631C17-2CAC-C984-F937-8747B360F6F4}"/>
          </ac:picMkLst>
        </pc:picChg>
        <pc:picChg chg="del">
          <ac:chgData name="Stefan Uhlenbrook" userId="1d8c5109-8a36-4674-89f7-124d4e937b51" providerId="ADAL" clId="{189678A3-92F8-44FE-A2E8-773B53CA8E3B}" dt="2023-02-28T06:16:12.057" v="301" actId="478"/>
          <ac:picMkLst>
            <pc:docMk/>
            <pc:sldMk cId="2593488991" sldId="260"/>
            <ac:picMk id="7" creationId="{EBDE1D6A-78BB-A55B-D0B7-8CDEE3C14CC1}"/>
          </ac:picMkLst>
        </pc:picChg>
      </pc:sldChg>
      <pc:sldChg chg="add del">
        <pc:chgData name="Stefan Uhlenbrook" userId="1d8c5109-8a36-4674-89f7-124d4e937b51" providerId="ADAL" clId="{189678A3-92F8-44FE-A2E8-773B53CA8E3B}" dt="2023-02-28T06:15:40.518" v="295" actId="47"/>
        <pc:sldMkLst>
          <pc:docMk/>
          <pc:sldMk cId="3049950915" sldId="261"/>
        </pc:sldMkLst>
      </pc:sldChg>
      <pc:sldChg chg="add del">
        <pc:chgData name="Stefan Uhlenbrook" userId="1d8c5109-8a36-4674-89f7-124d4e937b51" providerId="ADAL" clId="{189678A3-92F8-44FE-A2E8-773B53CA8E3B}" dt="2023-02-28T06:15:03.346" v="292" actId="47"/>
        <pc:sldMkLst>
          <pc:docMk/>
          <pc:sldMk cId="1123389351" sldId="262"/>
        </pc:sldMkLst>
      </pc:sldChg>
      <pc:sldChg chg="del">
        <pc:chgData name="Stefan Uhlenbrook" userId="1d8c5109-8a36-4674-89f7-124d4e937b51" providerId="ADAL" clId="{189678A3-92F8-44FE-A2E8-773B53CA8E3B}" dt="2023-02-28T06:04:48.364" v="0" actId="47"/>
        <pc:sldMkLst>
          <pc:docMk/>
          <pc:sldMk cId="4082510218" sldId="263"/>
        </pc:sldMkLst>
      </pc:sldChg>
      <pc:sldChg chg="del">
        <pc:chgData name="Stefan Uhlenbrook" userId="1d8c5109-8a36-4674-89f7-124d4e937b51" providerId="ADAL" clId="{189678A3-92F8-44FE-A2E8-773B53CA8E3B}" dt="2023-02-28T06:04:48.364" v="0" actId="47"/>
        <pc:sldMkLst>
          <pc:docMk/>
          <pc:sldMk cId="1247578005" sldId="285"/>
        </pc:sldMkLst>
      </pc:sldChg>
      <pc:sldChg chg="del">
        <pc:chgData name="Stefan Uhlenbrook" userId="1d8c5109-8a36-4674-89f7-124d4e937b51" providerId="ADAL" clId="{189678A3-92F8-44FE-A2E8-773B53CA8E3B}" dt="2023-02-28T06:04:48.364" v="0" actId="47"/>
        <pc:sldMkLst>
          <pc:docMk/>
          <pc:sldMk cId="2006130808" sldId="286"/>
        </pc:sldMkLst>
      </pc:sldChg>
      <pc:sldChg chg="del">
        <pc:chgData name="Stefan Uhlenbrook" userId="1d8c5109-8a36-4674-89f7-124d4e937b51" providerId="ADAL" clId="{189678A3-92F8-44FE-A2E8-773B53CA8E3B}" dt="2023-02-28T06:04:48.364" v="0" actId="47"/>
        <pc:sldMkLst>
          <pc:docMk/>
          <pc:sldMk cId="2230707378" sldId="287"/>
        </pc:sldMkLst>
      </pc:sldChg>
      <pc:sldChg chg="del">
        <pc:chgData name="Stefan Uhlenbrook" userId="1d8c5109-8a36-4674-89f7-124d4e937b51" providerId="ADAL" clId="{189678A3-92F8-44FE-A2E8-773B53CA8E3B}" dt="2023-02-28T06:04:48.364" v="0" actId="47"/>
        <pc:sldMkLst>
          <pc:docMk/>
          <pc:sldMk cId="1528902630" sldId="288"/>
        </pc:sldMkLst>
      </pc:sldChg>
    </pc:docChg>
  </pc:docChgLst>
  <pc:docChgLst>
    <pc:chgData name="Cristina Levinski" userId="3307da14-4b3e-4018-aac4-a94e659e0af6" providerId="ADAL" clId="{D562E92B-7960-49C2-BC87-C6DF1D7CC023}"/>
    <pc:docChg chg="undo custSel modSld">
      <pc:chgData name="Cristina Levinski" userId="3307da14-4b3e-4018-aac4-a94e659e0af6" providerId="ADAL" clId="{D562E92B-7960-49C2-BC87-C6DF1D7CC023}" dt="2023-02-28T07:24:33.318" v="48" actId="1076"/>
      <pc:docMkLst>
        <pc:docMk/>
      </pc:docMkLst>
      <pc:sldChg chg="addSp modSp mod">
        <pc:chgData name="Cristina Levinski" userId="3307da14-4b3e-4018-aac4-a94e659e0af6" providerId="ADAL" clId="{D562E92B-7960-49C2-BC87-C6DF1D7CC023}" dt="2023-02-28T07:24:33.318" v="48" actId="1076"/>
        <pc:sldMkLst>
          <pc:docMk/>
          <pc:sldMk cId="2389260677" sldId="256"/>
        </pc:sldMkLst>
        <pc:spChg chg="mod">
          <ac:chgData name="Cristina Levinski" userId="3307da14-4b3e-4018-aac4-a94e659e0af6" providerId="ADAL" clId="{D562E92B-7960-49C2-BC87-C6DF1D7CC023}" dt="2023-02-28T07:21:22.089" v="0" actId="20577"/>
          <ac:spMkLst>
            <pc:docMk/>
            <pc:sldMk cId="2389260677" sldId="256"/>
            <ac:spMk id="2" creationId="{10DFE413-54E9-839D-4D05-9E4B30B74401}"/>
          </ac:spMkLst>
        </pc:spChg>
        <pc:spChg chg="add mod">
          <ac:chgData name="Cristina Levinski" userId="3307da14-4b3e-4018-aac4-a94e659e0af6" providerId="ADAL" clId="{D562E92B-7960-49C2-BC87-C6DF1D7CC023}" dt="2023-02-28T07:22:29.082" v="1" actId="767"/>
          <ac:spMkLst>
            <pc:docMk/>
            <pc:sldMk cId="2389260677" sldId="256"/>
            <ac:spMk id="3" creationId="{422B10BF-E58D-28BB-1A13-8AAE4E39FF4B}"/>
          </ac:spMkLst>
        </pc:spChg>
        <pc:spChg chg="add mod">
          <ac:chgData name="Cristina Levinski" userId="3307da14-4b3e-4018-aac4-a94e659e0af6" providerId="ADAL" clId="{D562E92B-7960-49C2-BC87-C6DF1D7CC023}" dt="2023-02-28T07:24:33.318" v="48" actId="1076"/>
          <ac:spMkLst>
            <pc:docMk/>
            <pc:sldMk cId="2389260677" sldId="256"/>
            <ac:spMk id="4" creationId="{D885D6FA-FFF2-F2BA-0D2E-83B0A1807436}"/>
          </ac:spMkLst>
        </pc:spChg>
        <pc:picChg chg="mod">
          <ac:chgData name="Cristina Levinski" userId="3307da14-4b3e-4018-aac4-a94e659e0af6" providerId="ADAL" clId="{D562E92B-7960-49C2-BC87-C6DF1D7CC023}" dt="2023-02-28T07:23:55.818" v="39" actId="1076"/>
          <ac:picMkLst>
            <pc:docMk/>
            <pc:sldMk cId="2389260677" sldId="256"/>
            <ac:picMk id="6" creationId="{95129E49-9846-9749-8902-E3A01EEF55D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94EF4-29F8-4F8E-A4B7-06A322173CBA}"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E37AD0-9517-4CD3-AB50-2293ED28DBE8}" type="slidenum">
              <a:rPr lang="en-GB" smtClean="0"/>
              <a:t>‹#›</a:t>
            </a:fld>
            <a:endParaRPr lang="en-GB"/>
          </a:p>
        </p:txBody>
      </p:sp>
    </p:spTree>
    <p:extLst>
      <p:ext uri="{BB962C8B-B14F-4D97-AF65-F5344CB8AC3E}">
        <p14:creationId xmlns:p14="http://schemas.microsoft.com/office/powerpoint/2010/main" val="145155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5" name="Picture 4" descr="A screenshot of a cell phone&#10;&#10;Description automatically generated">
            <a:extLst>
              <a:ext uri="{FF2B5EF4-FFF2-40B4-BE49-F238E27FC236}">
                <a16:creationId xmlns:a16="http://schemas.microsoft.com/office/drawing/2014/main" id="{EC7F95F4-6F6F-A948-B3CB-ED7C237504DE}"/>
              </a:ext>
            </a:extLst>
          </p:cNvPr>
          <p:cNvPicPr>
            <a:picLocks noChangeAspect="1"/>
          </p:cNvPicPr>
          <p:nvPr userDrawn="1"/>
        </p:nvPicPr>
        <p:blipFill>
          <a:blip r:embed="rId2"/>
          <a:stretch>
            <a:fillRect/>
          </a:stretch>
        </p:blipFill>
        <p:spPr>
          <a:xfrm>
            <a:off x="-69156" y="-41453"/>
            <a:ext cx="12261156" cy="6901975"/>
          </a:xfrm>
          <a:prstGeom prst="rect">
            <a:avLst/>
          </a:prstGeom>
        </p:spPr>
      </p:pic>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76234-1E8D-5144-AE8B-C6949DF3D173}"/>
              </a:ext>
            </a:extLst>
          </p:cNvPr>
          <p:cNvSpPr>
            <a:spLocks noGrp="1"/>
          </p:cNvSpPr>
          <p:nvPr>
            <p:ph type="title"/>
          </p:nvPr>
        </p:nvSpPr>
        <p:spPr/>
        <p:txBody>
          <a:bodyPr/>
          <a:lstStyle/>
          <a:p>
            <a:r>
              <a:rPr lang="en-GB"/>
              <a:t>Click to edit Master title style</a:t>
            </a:r>
            <a:endParaRPr lang="en-CH"/>
          </a:p>
        </p:txBody>
      </p:sp>
      <p:sp>
        <p:nvSpPr>
          <p:cNvPr id="3" name="Slide Number Placeholder 2">
            <a:extLst>
              <a:ext uri="{FF2B5EF4-FFF2-40B4-BE49-F238E27FC236}">
                <a16:creationId xmlns:a16="http://schemas.microsoft.com/office/drawing/2014/main" id="{1BA2F6C6-939D-C949-96E0-93D82AC99527}"/>
              </a:ext>
            </a:extLst>
          </p:cNvPr>
          <p:cNvSpPr>
            <a:spLocks noGrp="1"/>
          </p:cNvSpPr>
          <p:nvPr>
            <p:ph type="sldNum" sz="quarter" idx="10"/>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77228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4CE3D274-0336-1548-B843-F77B57059E7B}"/>
              </a:ext>
            </a:extLst>
          </p:cNvPr>
          <p:cNvPicPr>
            <a:picLocks noChangeAspect="1"/>
          </p:cNvPicPr>
          <p:nvPr userDrawn="1"/>
        </p:nvPicPr>
        <p:blipFill>
          <a:blip r:embed="rId12"/>
          <a:stretch>
            <a:fillRect/>
          </a:stretch>
        </p:blipFill>
        <p:spPr>
          <a:xfrm>
            <a:off x="-52449" y="0"/>
            <a:ext cx="12244449" cy="68580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5" r:id="rId8"/>
    <p:sldLayoutId id="2147483656" r:id="rId9"/>
    <p:sldLayoutId id="2147483657"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3400" kern="1200">
                <a:latin typeface="+mj-lt"/>
                <a:ea typeface="+mj-ea"/>
                <a:cs typeface="+mj-cs"/>
              </a:rPr>
              <a:t>Hello</a:t>
            </a:r>
          </a:p>
          <a:p>
            <a:pPr>
              <a:lnSpc>
                <a:spcPct val="90000"/>
              </a:lnSpc>
              <a:spcAft>
                <a:spcPts val="600"/>
              </a:spcAft>
            </a:pPr>
            <a:r>
              <a:rPr lang="en-US" sz="3400" kern="1200">
                <a:latin typeface="+mj-lt"/>
                <a:ea typeface="+mj-ea"/>
                <a:cs typeface="+mj-cs"/>
              </a:rPr>
              <a:t>Bonjour</a:t>
            </a:r>
          </a:p>
        </p:txBody>
      </p:sp>
      <p:pic>
        <p:nvPicPr>
          <p:cNvPr id="6" name="Picture 5">
            <a:extLst>
              <a:ext uri="{FF2B5EF4-FFF2-40B4-BE49-F238E27FC236}">
                <a16:creationId xmlns:a16="http://schemas.microsoft.com/office/drawing/2014/main" id="{95129E49-9846-9749-8902-E3A01EEF55D3}"/>
              </a:ext>
            </a:extLst>
          </p:cNvPr>
          <p:cNvPicPr>
            <a:picLocks noChangeAspect="1"/>
          </p:cNvPicPr>
          <p:nvPr/>
        </p:nvPicPr>
        <p:blipFill>
          <a:blip r:embed="rId2"/>
          <a:srcRect/>
          <a:stretch/>
        </p:blipFill>
        <p:spPr>
          <a:xfrm>
            <a:off x="-89786" y="-55588"/>
            <a:ext cx="12281785" cy="6913588"/>
          </a:xfrm>
          <a:prstGeom prst="rect">
            <a:avLst/>
          </a:prstGeom>
        </p:spPr>
      </p:pic>
      <p:sp>
        <p:nvSpPr>
          <p:cNvPr id="7" name="Title 1">
            <a:extLst>
              <a:ext uri="{FF2B5EF4-FFF2-40B4-BE49-F238E27FC236}">
                <a16:creationId xmlns:a16="http://schemas.microsoft.com/office/drawing/2014/main" id="{59740711-848A-9C46-B781-2F1515261204}"/>
              </a:ext>
            </a:extLst>
          </p:cNvPr>
          <p:cNvSpPr txBox="1">
            <a:spLocks/>
          </p:cNvSpPr>
          <p:nvPr/>
        </p:nvSpPr>
        <p:spPr>
          <a:xfrm>
            <a:off x="1981199" y="497231"/>
            <a:ext cx="9191625"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rgbClr val="000090"/>
                </a:solidFill>
              </a:rPr>
              <a:t>WMO EC-76</a:t>
            </a:r>
          </a:p>
        </p:txBody>
      </p:sp>
      <p:sp>
        <p:nvSpPr>
          <p:cNvPr id="9" name="Title 1">
            <a:extLst>
              <a:ext uri="{FF2B5EF4-FFF2-40B4-BE49-F238E27FC236}">
                <a16:creationId xmlns:a16="http://schemas.microsoft.com/office/drawing/2014/main" id="{82335C00-FC33-4B82-92A8-67ED2E5B071E}"/>
              </a:ext>
            </a:extLst>
          </p:cNvPr>
          <p:cNvSpPr txBox="1">
            <a:spLocks/>
          </p:cNvSpPr>
          <p:nvPr/>
        </p:nvSpPr>
        <p:spPr>
          <a:xfrm>
            <a:off x="8448261" y="5018296"/>
            <a:ext cx="329979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dirty="0">
                <a:solidFill>
                  <a:srgbClr val="000090"/>
                </a:solidFill>
              </a:rPr>
              <a:t>27 Feb-3 Mar 2023</a:t>
            </a:r>
          </a:p>
        </p:txBody>
      </p:sp>
      <p:sp>
        <p:nvSpPr>
          <p:cNvPr id="10" name="Title 1">
            <a:extLst>
              <a:ext uri="{FF2B5EF4-FFF2-40B4-BE49-F238E27FC236}">
                <a16:creationId xmlns:a16="http://schemas.microsoft.com/office/drawing/2014/main" id="{D81B5363-567D-4CE2-849B-CAE730B45004}"/>
              </a:ext>
            </a:extLst>
          </p:cNvPr>
          <p:cNvSpPr txBox="1">
            <a:spLocks/>
          </p:cNvSpPr>
          <p:nvPr/>
        </p:nvSpPr>
        <p:spPr>
          <a:xfrm>
            <a:off x="4008780" y="2327762"/>
            <a:ext cx="5764695" cy="21117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sz="3600" dirty="0">
                <a:solidFill>
                  <a:srgbClr val="C00000"/>
                </a:solidFill>
              </a:rPr>
              <a:t>Doc. 4(4) -</a:t>
            </a:r>
            <a:endParaRPr lang="en-US" sz="3600" dirty="0">
              <a:solidFill>
                <a:srgbClr val="C00000"/>
              </a:solidFill>
            </a:endParaRPr>
          </a:p>
          <a:p>
            <a:r>
              <a:rPr lang="en-CH" sz="3600" dirty="0">
                <a:solidFill>
                  <a:srgbClr val="C00000"/>
                </a:solidFill>
              </a:rPr>
              <a:t>WMO at UN 2023 Water Conference</a:t>
            </a:r>
            <a:endParaRPr lang="en-US" sz="3600" dirty="0">
              <a:solidFill>
                <a:srgbClr val="C00000"/>
              </a:solidFill>
            </a:endParaRPr>
          </a:p>
        </p:txBody>
      </p:sp>
      <p:sp>
        <p:nvSpPr>
          <p:cNvPr id="2" name="Title 1">
            <a:extLst>
              <a:ext uri="{FF2B5EF4-FFF2-40B4-BE49-F238E27FC236}">
                <a16:creationId xmlns:a16="http://schemas.microsoft.com/office/drawing/2014/main" id="{10DFE413-54E9-839D-4D05-9E4B30B74401}"/>
              </a:ext>
            </a:extLst>
          </p:cNvPr>
          <p:cNvSpPr txBox="1">
            <a:spLocks/>
          </p:cNvSpPr>
          <p:nvPr/>
        </p:nvSpPr>
        <p:spPr>
          <a:xfrm>
            <a:off x="2295314" y="3748429"/>
            <a:ext cx="9191625"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dirty="0">
              <a:solidFill>
                <a:srgbClr val="000090"/>
              </a:solidFill>
            </a:endParaRPr>
          </a:p>
        </p:txBody>
      </p:sp>
      <p:sp>
        <p:nvSpPr>
          <p:cNvPr id="3" name="TextBox 2">
            <a:extLst>
              <a:ext uri="{FF2B5EF4-FFF2-40B4-BE49-F238E27FC236}">
                <a16:creationId xmlns:a16="http://schemas.microsoft.com/office/drawing/2014/main" id="{422B10BF-E58D-28BB-1A13-8AAE4E39FF4B}"/>
              </a:ext>
            </a:extLst>
          </p:cNvPr>
          <p:cNvSpPr txBox="1"/>
          <p:nvPr/>
        </p:nvSpPr>
        <p:spPr>
          <a:xfrm>
            <a:off x="6959150" y="4887589"/>
            <a:ext cx="45719" cy="369332"/>
          </a:xfrm>
          <a:prstGeom prst="rect">
            <a:avLst/>
          </a:prstGeom>
          <a:noFill/>
        </p:spPr>
        <p:txBody>
          <a:bodyPr wrap="square" rtlCol="0">
            <a:spAutoFit/>
          </a:bodyPr>
          <a:lstStyle/>
          <a:p>
            <a:endParaRPr lang="fr-CH" dirty="0"/>
          </a:p>
        </p:txBody>
      </p:sp>
      <p:sp>
        <p:nvSpPr>
          <p:cNvPr id="4" name="TextBox 3">
            <a:extLst>
              <a:ext uri="{FF2B5EF4-FFF2-40B4-BE49-F238E27FC236}">
                <a16:creationId xmlns:a16="http://schemas.microsoft.com/office/drawing/2014/main" id="{D885D6FA-FFF2-F2BA-0D2E-83B0A1807436}"/>
              </a:ext>
            </a:extLst>
          </p:cNvPr>
          <p:cNvSpPr txBox="1"/>
          <p:nvPr/>
        </p:nvSpPr>
        <p:spPr>
          <a:xfrm>
            <a:off x="5522485" y="4518257"/>
            <a:ext cx="2737282" cy="369332"/>
          </a:xfrm>
          <a:prstGeom prst="rect">
            <a:avLst/>
          </a:prstGeom>
          <a:noFill/>
        </p:spPr>
        <p:txBody>
          <a:bodyPr wrap="square" rtlCol="0">
            <a:spAutoFit/>
          </a:bodyPr>
          <a:lstStyle/>
          <a:p>
            <a:r>
              <a:rPr lang="fr-CH" i="1" dirty="0"/>
              <a:t>B</a:t>
            </a:r>
            <a:r>
              <a:rPr lang="en-CH" i="1" dirty="0"/>
              <a:t>y Prof. Stefan Uhlenbrook</a:t>
            </a:r>
            <a:endParaRPr lang="fr-CH" i="1" dirty="0"/>
          </a:p>
        </p:txBody>
      </p:sp>
    </p:spTree>
    <p:extLst>
      <p:ext uri="{BB962C8B-B14F-4D97-AF65-F5344CB8AC3E}">
        <p14:creationId xmlns:p14="http://schemas.microsoft.com/office/powerpoint/2010/main" val="238926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EA7B33A6-C41B-7D0E-8BC4-5093FFE46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8321" y="-417697"/>
            <a:ext cx="4003400" cy="2101787"/>
          </a:xfrm>
          <a:prstGeom prst="rect">
            <a:avLst/>
          </a:prstGeom>
        </p:spPr>
      </p:pic>
      <p:sp>
        <p:nvSpPr>
          <p:cNvPr id="3" name="TextBox 2">
            <a:extLst>
              <a:ext uri="{FF2B5EF4-FFF2-40B4-BE49-F238E27FC236}">
                <a16:creationId xmlns:a16="http://schemas.microsoft.com/office/drawing/2014/main" id="{EC133B26-9525-37E1-D6BF-879E74394BEF}"/>
              </a:ext>
            </a:extLst>
          </p:cNvPr>
          <p:cNvSpPr txBox="1"/>
          <p:nvPr/>
        </p:nvSpPr>
        <p:spPr>
          <a:xfrm>
            <a:off x="96239" y="303652"/>
            <a:ext cx="8650841" cy="584775"/>
          </a:xfrm>
          <a:prstGeom prst="rect">
            <a:avLst/>
          </a:prstGeom>
          <a:noFill/>
        </p:spPr>
        <p:txBody>
          <a:bodyPr wrap="square" rtlCol="0">
            <a:spAutoFit/>
          </a:bodyPr>
          <a:lstStyle/>
          <a:p>
            <a:pPr algn="ctr"/>
            <a:r>
              <a:rPr lang="en-CH" sz="3200" b="1" dirty="0"/>
              <a:t>Key Activities @ </a:t>
            </a:r>
            <a:r>
              <a:rPr lang="en-GB" sz="3200" b="1" dirty="0"/>
              <a:t>UN 2023 Water Conference</a:t>
            </a:r>
            <a:endParaRPr lang="en-CH" sz="3200" b="1" dirty="0"/>
          </a:p>
        </p:txBody>
      </p:sp>
      <p:sp>
        <p:nvSpPr>
          <p:cNvPr id="6" name="TextBox 5">
            <a:extLst>
              <a:ext uri="{FF2B5EF4-FFF2-40B4-BE49-F238E27FC236}">
                <a16:creationId xmlns:a16="http://schemas.microsoft.com/office/drawing/2014/main" id="{0D779FCB-0EF9-8A57-A748-87E6C2D369B3}"/>
              </a:ext>
            </a:extLst>
          </p:cNvPr>
          <p:cNvSpPr txBox="1"/>
          <p:nvPr/>
        </p:nvSpPr>
        <p:spPr>
          <a:xfrm>
            <a:off x="1074984" y="1078647"/>
            <a:ext cx="10744201" cy="5940088"/>
          </a:xfrm>
          <a:prstGeom prst="rect">
            <a:avLst/>
          </a:prstGeom>
          <a:noFill/>
        </p:spPr>
        <p:txBody>
          <a:bodyPr wrap="square" rtlCol="0">
            <a:spAutoFit/>
          </a:bodyPr>
          <a:lstStyle/>
          <a:p>
            <a:pPr marL="214313" indent="-214313">
              <a:buFont typeface="Arial" panose="020B0604020202020204" pitchFamily="34" charset="0"/>
              <a:buChar char="•"/>
            </a:pPr>
            <a:r>
              <a:rPr lang="en-CH" sz="2000" b="1" dirty="0">
                <a:solidFill>
                  <a:schemeClr val="accent1"/>
                </a:solidFill>
              </a:rPr>
              <a:t>“Watershed moment” for water/hydrology</a:t>
            </a:r>
            <a:r>
              <a:rPr lang="en-CH" sz="2000" dirty="0"/>
              <a:t>, first UN conference on water since 1977</a:t>
            </a:r>
            <a:br>
              <a:rPr lang="en-CH" sz="2000" b="1" dirty="0">
                <a:solidFill>
                  <a:schemeClr val="accent1"/>
                </a:solidFill>
              </a:rPr>
            </a:br>
            <a:endParaRPr lang="en-CH" sz="2000" b="1" dirty="0">
              <a:solidFill>
                <a:schemeClr val="accent1"/>
              </a:solidFill>
            </a:endParaRPr>
          </a:p>
          <a:p>
            <a:pPr marL="214313" indent="-214313">
              <a:buFont typeface="Arial" panose="020B0604020202020204" pitchFamily="34" charset="0"/>
              <a:buChar char="•"/>
            </a:pPr>
            <a:r>
              <a:rPr lang="en-GB" sz="2000" b="1" dirty="0">
                <a:solidFill>
                  <a:schemeClr val="accent1"/>
                </a:solidFill>
              </a:rPr>
              <a:t>WMO</a:t>
            </a:r>
            <a:r>
              <a:rPr lang="en-GB" sz="2000" dirty="0"/>
              <a:t> </a:t>
            </a:r>
            <a:r>
              <a:rPr lang="en-CH" sz="2000" dirty="0"/>
              <a:t>leads/co-leads </a:t>
            </a:r>
            <a:r>
              <a:rPr lang="en-GB" sz="2000" b="1" dirty="0">
                <a:solidFill>
                  <a:schemeClr val="accent1"/>
                </a:solidFill>
              </a:rPr>
              <a:t>three side event</a:t>
            </a:r>
            <a:r>
              <a:rPr lang="en-CH" sz="2000" b="1" dirty="0">
                <a:solidFill>
                  <a:schemeClr val="accent1"/>
                </a:solidFill>
              </a:rPr>
              <a:t>s</a:t>
            </a:r>
            <a:endParaRPr lang="en-GB" sz="2000" b="1" dirty="0">
              <a:solidFill>
                <a:schemeClr val="accent1"/>
              </a:solidFill>
            </a:endParaRPr>
          </a:p>
          <a:p>
            <a:r>
              <a:rPr lang="en-GB" sz="2000" dirty="0"/>
              <a:t>	1) Early Warning</a:t>
            </a:r>
            <a:r>
              <a:rPr lang="en-CH" sz="2000" dirty="0"/>
              <a:t> for All, focus on floods and droughts</a:t>
            </a:r>
            <a:br>
              <a:rPr lang="en-CH" sz="2000" dirty="0"/>
            </a:br>
            <a:r>
              <a:rPr lang="en-CH" sz="2000" dirty="0"/>
              <a:t>	Additional: launch of the Governing Board</a:t>
            </a:r>
            <a:endParaRPr lang="en-GB" sz="2000" dirty="0"/>
          </a:p>
          <a:p>
            <a:r>
              <a:rPr lang="en-GB" sz="2000" dirty="0"/>
              <a:t>	2) Water and Climate Coalition</a:t>
            </a:r>
            <a:r>
              <a:rPr lang="en-CH" sz="2000" dirty="0"/>
              <a:t>,</a:t>
            </a:r>
            <a:r>
              <a:rPr lang="en-GB" sz="2000" dirty="0"/>
              <a:t> </a:t>
            </a:r>
            <a:r>
              <a:rPr lang="en-CH" sz="2000" dirty="0"/>
              <a:t>focus on </a:t>
            </a:r>
            <a:r>
              <a:rPr lang="en-GB" sz="2000" dirty="0"/>
              <a:t>W</a:t>
            </a:r>
            <a:r>
              <a:rPr lang="en-CH" sz="2000" dirty="0" err="1"/>
              <a:t>ater</a:t>
            </a:r>
            <a:r>
              <a:rPr lang="en-CH" sz="2000" dirty="0"/>
              <a:t> Action Agenda</a:t>
            </a:r>
            <a:r>
              <a:rPr lang="en-GB" sz="2000" dirty="0"/>
              <a:t> commitments</a:t>
            </a:r>
          </a:p>
          <a:p>
            <a:r>
              <a:rPr lang="en-GB" sz="2000" dirty="0"/>
              <a:t>	3) Special </a:t>
            </a:r>
            <a:r>
              <a:rPr lang="en-CH" sz="2000" dirty="0"/>
              <a:t>Youth </a:t>
            </a:r>
            <a:r>
              <a:rPr lang="en-GB" sz="2000" dirty="0"/>
              <a:t>Event </a:t>
            </a:r>
            <a:r>
              <a:rPr lang="en-CH" sz="2000" dirty="0"/>
              <a:t>organised </a:t>
            </a:r>
            <a:r>
              <a:rPr lang="en-GB" sz="2000" dirty="0"/>
              <a:t>by UN1FY</a:t>
            </a:r>
            <a:r>
              <a:rPr lang="en-CH" sz="2000" dirty="0"/>
              <a:t>/WCC</a:t>
            </a:r>
            <a:endParaRPr lang="en-GB" sz="2000" dirty="0"/>
          </a:p>
          <a:p>
            <a:endParaRPr lang="en-GB" sz="2000" dirty="0"/>
          </a:p>
          <a:p>
            <a:pPr marL="285750" indent="-285750">
              <a:buFont typeface="Arial" panose="020B0604020202020204" pitchFamily="34" charset="0"/>
              <a:buChar char="•"/>
            </a:pPr>
            <a:r>
              <a:rPr lang="en-CH" sz="2000" dirty="0"/>
              <a:t>P</a:t>
            </a:r>
            <a:r>
              <a:rPr lang="en-GB" sz="2000" dirty="0" err="1"/>
              <a:t>artnered</a:t>
            </a:r>
            <a:r>
              <a:rPr lang="en-GB" sz="2000" dirty="0"/>
              <a:t> with other organizations and member states </a:t>
            </a:r>
            <a:r>
              <a:rPr lang="en-CH" sz="2000" dirty="0"/>
              <a:t>for </a:t>
            </a:r>
            <a:r>
              <a:rPr lang="en-GB" sz="2000" dirty="0"/>
              <a:t>additional </a:t>
            </a:r>
            <a:r>
              <a:rPr lang="en-GB" sz="2000" b="1" dirty="0">
                <a:solidFill>
                  <a:schemeClr val="accent1"/>
                </a:solidFill>
              </a:rPr>
              <a:t>10</a:t>
            </a:r>
            <a:r>
              <a:rPr lang="en-CH" sz="2000" b="1" dirty="0">
                <a:solidFill>
                  <a:schemeClr val="accent1"/>
                </a:solidFill>
              </a:rPr>
              <a:t>+</a:t>
            </a:r>
            <a:r>
              <a:rPr lang="en-GB" sz="2000" b="1" dirty="0">
                <a:solidFill>
                  <a:schemeClr val="accent1"/>
                </a:solidFill>
              </a:rPr>
              <a:t> </a:t>
            </a:r>
            <a:r>
              <a:rPr lang="en-CH" sz="2000" b="1" dirty="0">
                <a:solidFill>
                  <a:schemeClr val="accent1"/>
                </a:solidFill>
              </a:rPr>
              <a:t>side-</a:t>
            </a:r>
            <a:r>
              <a:rPr lang="en-GB" sz="2000" b="1" dirty="0">
                <a:solidFill>
                  <a:schemeClr val="accent1"/>
                </a:solidFill>
              </a:rPr>
              <a:t>event</a:t>
            </a:r>
            <a:r>
              <a:rPr lang="en-CH" sz="2000" b="1" dirty="0">
                <a:solidFill>
                  <a:schemeClr val="accent1"/>
                </a:solidFill>
              </a:rPr>
              <a:t>s</a:t>
            </a: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background document for Interactive Dialogue 3: </a:t>
            </a:r>
            <a:r>
              <a:rPr lang="en-GB" sz="2000" b="1" dirty="0">
                <a:solidFill>
                  <a:schemeClr val="accent1"/>
                </a:solidFill>
              </a:rPr>
              <a:t>Water for Climate, Resilience and Environment </a:t>
            </a:r>
            <a:r>
              <a:rPr lang="en-GB" sz="2000" dirty="0"/>
              <a:t>was jointly prepared by WMO, UNEP and UNDRR</a:t>
            </a:r>
            <a:r>
              <a:rPr lang="en-CH" sz="2000" dirty="0"/>
              <a:t>; Secretary General of WMO is key speaker</a:t>
            </a:r>
            <a:endParaRPr lang="en-GB" sz="2000" dirty="0"/>
          </a:p>
          <a:p>
            <a:pPr marL="285750" indent="-285750">
              <a:buFont typeface="Arial" panose="020B0604020202020204" pitchFamily="34" charset="0"/>
              <a:buChar char="•"/>
            </a:pPr>
            <a:endParaRPr lang="en-GB" sz="2000" dirty="0"/>
          </a:p>
          <a:p>
            <a:pPr marL="214313" indent="-214313">
              <a:buFont typeface="Arial" panose="020B0604020202020204" pitchFamily="34" charset="0"/>
              <a:buChar char="•"/>
            </a:pPr>
            <a:r>
              <a:rPr lang="en-GB" sz="2000" b="1" dirty="0">
                <a:solidFill>
                  <a:schemeClr val="accent1"/>
                </a:solidFill>
              </a:rPr>
              <a:t>Water and Climate Leaders </a:t>
            </a:r>
            <a:r>
              <a:rPr lang="en-GB" sz="2000" dirty="0"/>
              <a:t>meeting and press briefing, </a:t>
            </a:r>
            <a:r>
              <a:rPr lang="en-CH" sz="2000" dirty="0"/>
              <a:t>and </a:t>
            </a:r>
            <a:r>
              <a:rPr lang="en-GB" sz="2000" dirty="0"/>
              <a:t>actively represented in </a:t>
            </a:r>
            <a:r>
              <a:rPr lang="en-CH" sz="2000" dirty="0"/>
              <a:t>many </a:t>
            </a:r>
            <a:r>
              <a:rPr lang="en-GB" sz="2000" dirty="0"/>
              <a:t>other events</a:t>
            </a:r>
          </a:p>
          <a:p>
            <a:endParaRPr lang="en-GB" sz="2000" dirty="0"/>
          </a:p>
          <a:p>
            <a:pPr marL="214313" indent="-214313">
              <a:buFont typeface="Arial" panose="020B0604020202020204" pitchFamily="34" charset="0"/>
              <a:buChar char="•"/>
            </a:pPr>
            <a:endParaRPr lang="en-GB" sz="2000" dirty="0"/>
          </a:p>
          <a:p>
            <a:pPr marL="214313" indent="-214313">
              <a:buFont typeface="Arial" panose="020B0604020202020204" pitchFamily="34" charset="0"/>
              <a:buChar char="•"/>
            </a:pPr>
            <a:endParaRPr lang="en-CH" sz="2000" dirty="0"/>
          </a:p>
        </p:txBody>
      </p:sp>
    </p:spTree>
    <p:extLst>
      <p:ext uri="{BB962C8B-B14F-4D97-AF65-F5344CB8AC3E}">
        <p14:creationId xmlns:p14="http://schemas.microsoft.com/office/powerpoint/2010/main" val="796163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D72910-3C95-9B54-EE14-48BA5895BE66}"/>
              </a:ext>
            </a:extLst>
          </p:cNvPr>
          <p:cNvSpPr txBox="1"/>
          <p:nvPr/>
        </p:nvSpPr>
        <p:spPr>
          <a:xfrm>
            <a:off x="1997202" y="2962656"/>
            <a:ext cx="2571750" cy="2558034"/>
          </a:xfrm>
          <a:prstGeom prst="rect">
            <a:avLst/>
          </a:prstGeom>
        </p:spPr>
        <p:txBody>
          <a:bodyPr vert="horz" lIns="68580" tIns="34290" rIns="68580" bIns="34290" rtlCol="0" anchor="t">
            <a:normAutofit/>
          </a:bodyPr>
          <a:lstStyle/>
          <a:p>
            <a:pPr marL="85725">
              <a:lnSpc>
                <a:spcPct val="90000"/>
              </a:lnSpc>
              <a:spcAft>
                <a:spcPts val="450"/>
              </a:spcAft>
            </a:pPr>
            <a:endParaRPr lang="en-US" sz="1500" dirty="0"/>
          </a:p>
        </p:txBody>
      </p:sp>
      <p:pic>
        <p:nvPicPr>
          <p:cNvPr id="2" name="Picture 1" descr="Logo, company name&#10;&#10;Description automatically generated">
            <a:extLst>
              <a:ext uri="{FF2B5EF4-FFF2-40B4-BE49-F238E27FC236}">
                <a16:creationId xmlns:a16="http://schemas.microsoft.com/office/drawing/2014/main" id="{BA631C17-2CAC-C984-F937-8747B360F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4310" y="-298429"/>
            <a:ext cx="4287716" cy="2251053"/>
          </a:xfrm>
          <a:prstGeom prst="rect">
            <a:avLst/>
          </a:prstGeom>
        </p:spPr>
      </p:pic>
      <p:sp>
        <p:nvSpPr>
          <p:cNvPr id="8" name="TextBox 7">
            <a:extLst>
              <a:ext uri="{FF2B5EF4-FFF2-40B4-BE49-F238E27FC236}">
                <a16:creationId xmlns:a16="http://schemas.microsoft.com/office/drawing/2014/main" id="{52E6B7C4-AF8B-D7A9-9025-14CDB13D2C68}"/>
              </a:ext>
            </a:extLst>
          </p:cNvPr>
          <p:cNvSpPr txBox="1"/>
          <p:nvPr/>
        </p:nvSpPr>
        <p:spPr>
          <a:xfrm>
            <a:off x="1633270" y="1091838"/>
            <a:ext cx="9697339" cy="5170646"/>
          </a:xfrm>
          <a:prstGeom prst="rect">
            <a:avLst/>
          </a:prstGeom>
          <a:noFill/>
        </p:spPr>
        <p:txBody>
          <a:bodyPr wrap="square" rtlCol="0">
            <a:spAutoFit/>
          </a:bodyPr>
          <a:lstStyle/>
          <a:p>
            <a:pPr>
              <a:spcBef>
                <a:spcPts val="1200"/>
              </a:spcBef>
            </a:pPr>
            <a:r>
              <a:rPr lang="en-GB" sz="2000" b="1" dirty="0">
                <a:effectLst/>
                <a:latin typeface="Verdana" panose="020B0604030504040204" pitchFamily="34" charset="0"/>
                <a:ea typeface="Verdana" panose="020B0604030504040204" pitchFamily="34" charset="0"/>
                <a:cs typeface="Verdana" panose="020B0604030504040204" pitchFamily="34" charset="0"/>
              </a:rPr>
              <a:t>The Executive Council decides:</a:t>
            </a:r>
            <a:br>
              <a:rPr lang="en-CH" sz="2000" b="1" dirty="0">
                <a:effectLst/>
                <a:latin typeface="Verdana" panose="020B0604030504040204" pitchFamily="34" charset="0"/>
                <a:ea typeface="Verdana" panose="020B0604030504040204" pitchFamily="34" charset="0"/>
                <a:cs typeface="Verdana" panose="020B0604030504040204" pitchFamily="34" charset="0"/>
              </a:rPr>
            </a:br>
            <a:endParaRPr lang="en-CH" sz="2000" dirty="0">
              <a:effectLst/>
              <a:latin typeface="Verdana" panose="020B0604030504040204" pitchFamily="34" charset="0"/>
              <a:ea typeface="Verdana" panose="020B0604030504040204" pitchFamily="34" charset="0"/>
              <a:cs typeface="Verdana" panose="020B0604030504040204" pitchFamily="34" charset="0"/>
            </a:endParaRPr>
          </a:p>
          <a:p>
            <a:pPr>
              <a:spcBef>
                <a:spcPts val="1200"/>
              </a:spcBef>
            </a:pPr>
            <a:r>
              <a:rPr lang="en-CH" sz="2000" dirty="0">
                <a:effectLst/>
                <a:latin typeface="Verdana" panose="020B0604030504040204" pitchFamily="34" charset="0"/>
                <a:ea typeface="Verdana" panose="020B0604030504040204" pitchFamily="34" charset="0"/>
                <a:cs typeface="Verdana" panose="020B0604030504040204" pitchFamily="34" charset="0"/>
              </a:rPr>
              <a:t>(1)	To note the background information on the UN 2023 Water Conference contained in the </a:t>
            </a:r>
            <a:r>
              <a:rPr lang="en-GB" sz="2000" dirty="0">
                <a:effectLst/>
                <a:latin typeface="Verdana" panose="020B0604030504040204" pitchFamily="34" charset="0"/>
                <a:ea typeface="Verdana" panose="020B0604030504040204" pitchFamily="34" charset="0"/>
                <a:cs typeface="Verdana" panose="020B0604030504040204" pitchFamily="34" charset="0"/>
              </a:rPr>
              <a:t>a</a:t>
            </a:r>
            <a:r>
              <a:rPr lang="en-CH" sz="2000" dirty="0">
                <a:effectLst/>
                <a:latin typeface="Verdana" panose="020B0604030504040204" pitchFamily="34" charset="0"/>
                <a:ea typeface="Verdana" panose="020B0604030504040204" pitchFamily="34" charset="0"/>
                <a:cs typeface="Verdana" panose="020B0604030504040204" pitchFamily="34" charset="0"/>
              </a:rPr>
              <a:t>annex;</a:t>
            </a:r>
            <a:br>
              <a:rPr lang="en-CH" sz="2000" dirty="0">
                <a:effectLst/>
                <a:latin typeface="Verdana" panose="020B0604030504040204" pitchFamily="34" charset="0"/>
                <a:ea typeface="Verdana" panose="020B0604030504040204" pitchFamily="34" charset="0"/>
                <a:cs typeface="Verdana" panose="020B0604030504040204" pitchFamily="34" charset="0"/>
              </a:rPr>
            </a:br>
            <a:endParaRPr lang="en-CH" sz="2000" dirty="0">
              <a:effectLst/>
              <a:latin typeface="Verdana" panose="020B0604030504040204" pitchFamily="34" charset="0"/>
              <a:ea typeface="Verdana" panose="020B0604030504040204" pitchFamily="34" charset="0"/>
              <a:cs typeface="Verdana" panose="020B0604030504040204" pitchFamily="34" charset="0"/>
            </a:endParaRPr>
          </a:p>
          <a:p>
            <a:pPr marL="342900" indent="-342900">
              <a:spcBef>
                <a:spcPts val="1200"/>
              </a:spcBef>
              <a:buAutoNum type="arabicParenBoth" startAt="2"/>
            </a:pPr>
            <a:r>
              <a:rPr lang="en-CH" sz="2000" dirty="0">
                <a:effectLst/>
                <a:latin typeface="Verdana" panose="020B0604030504040204" pitchFamily="34" charset="0"/>
                <a:ea typeface="Verdana" panose="020B0604030504040204" pitchFamily="34" charset="0"/>
                <a:cs typeface="Verdana" panose="020B0604030504040204" pitchFamily="34" charset="0"/>
              </a:rPr>
              <a:t>To endorse the expected contribution and involvement of WMO in the UN 2023 Water Conference, as presented in the annex.</a:t>
            </a:r>
            <a:br>
              <a:rPr lang="en-CH" sz="2000" dirty="0">
                <a:effectLst/>
                <a:latin typeface="Verdana" panose="020B0604030504040204" pitchFamily="34" charset="0"/>
                <a:ea typeface="Verdana" panose="020B0604030504040204" pitchFamily="34" charset="0"/>
                <a:cs typeface="Verdana" panose="020B0604030504040204" pitchFamily="34" charset="0"/>
              </a:rPr>
            </a:br>
            <a:endParaRPr lang="en-CH" sz="2000" dirty="0">
              <a:effectLst/>
              <a:latin typeface="Verdana" panose="020B0604030504040204" pitchFamily="34" charset="0"/>
              <a:ea typeface="Verdana" panose="020B0604030504040204" pitchFamily="34" charset="0"/>
              <a:cs typeface="Verdana" panose="020B0604030504040204" pitchFamily="34" charset="0"/>
            </a:endParaRPr>
          </a:p>
          <a:p>
            <a:pPr>
              <a:spcBef>
                <a:spcPts val="1200"/>
              </a:spcBef>
            </a:pPr>
            <a:r>
              <a:rPr lang="en-GB" sz="2000" dirty="0">
                <a:effectLst/>
                <a:latin typeface="Verdana" panose="020B0604030504040204" pitchFamily="34" charset="0"/>
                <a:ea typeface="Arial" panose="020B0604020202020204" pitchFamily="34" charset="0"/>
                <a:cs typeface="Arial" panose="020B0604020202020204" pitchFamily="34" charset="0"/>
              </a:rPr>
              <a:t>The Executive Council </a:t>
            </a:r>
            <a:r>
              <a:rPr lang="en-CH" sz="2000" dirty="0">
                <a:effectLst/>
                <a:latin typeface="Verdana" panose="020B0604030504040204" pitchFamily="34" charset="0"/>
                <a:ea typeface="Arial" panose="020B0604020202020204" pitchFamily="34" charset="0"/>
                <a:cs typeface="Arial" panose="020B0604020202020204" pitchFamily="34" charset="0"/>
              </a:rPr>
              <a:t>r</a:t>
            </a:r>
            <a:r>
              <a:rPr lang="en-GB" sz="2000" dirty="0" err="1">
                <a:effectLst/>
                <a:latin typeface="Verdana" panose="020B0604030504040204" pitchFamily="34" charset="0"/>
                <a:ea typeface="Arial" panose="020B0604020202020204" pitchFamily="34" charset="0"/>
                <a:cs typeface="Arial" panose="020B0604020202020204" pitchFamily="34" charset="0"/>
              </a:rPr>
              <a:t>equests</a:t>
            </a:r>
            <a:r>
              <a:rPr lang="en-GB" sz="2000" dirty="0">
                <a:effectLst/>
                <a:latin typeface="Verdana" panose="020B0604030504040204" pitchFamily="34" charset="0"/>
                <a:ea typeface="Arial" panose="020B0604020202020204" pitchFamily="34" charset="0"/>
                <a:cs typeface="Arial" panose="020B0604020202020204" pitchFamily="34" charset="0"/>
              </a:rPr>
              <a:t> the Secretary General to align WMO Contributions to the Water Conference with the WMO Vision and Strategy for Hydrology and associated Plan of Action for Water in conformance with previous decisions of WMO Commissions and relevant bodies</a:t>
            </a:r>
            <a:endParaRPr lang="en-CH" sz="2000" dirty="0">
              <a:effectLst/>
              <a:latin typeface="Verdana" panose="020B0604030504040204" pitchFamily="34" charset="0"/>
              <a:ea typeface="Verdana" panose="020B0604030504040204" pitchFamily="34" charset="0"/>
              <a:cs typeface="Verdana" panose="020B0604030504040204" pitchFamily="34" charset="0"/>
            </a:endParaRPr>
          </a:p>
          <a:p>
            <a:pPr marL="342900" indent="-342900">
              <a:spcBef>
                <a:spcPts val="1200"/>
              </a:spcBef>
              <a:buAutoNum type="arabicParenBoth" startAt="2"/>
            </a:pPr>
            <a:endParaRPr lang="en-CH" sz="2000"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ts val="1200"/>
              </a:spcBef>
              <a:buAutoNum type="arabicParenBoth" startAt="2"/>
            </a:pPr>
            <a:endParaRPr lang="en-CH" sz="20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93488991"/>
      </p:ext>
    </p:extLst>
  </p:cSld>
  <p:clrMapOvr>
    <a:masterClrMapping/>
  </p:clrMapOvr>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992D0F8FE95D4895F163129EBD78BE" ma:contentTypeVersion="" ma:contentTypeDescription="Create a new document." ma:contentTypeScope="" ma:versionID="da797970864175fcde6371f6a60ba74f">
  <xsd:schema xmlns:xsd="http://www.w3.org/2001/XMLSchema" xmlns:xs="http://www.w3.org/2001/XMLSchema" xmlns:p="http://schemas.microsoft.com/office/2006/metadata/properties" xmlns:ns2="1c5fc8e0-0999-4fb6-bf1f-7ab008e6dd1d" targetNamespace="http://schemas.microsoft.com/office/2006/metadata/properties" ma:root="true" ma:fieldsID="4b90bfc561bd565481a8f67666d1c250" ns2:_="">
    <xsd:import namespace="1c5fc8e0-0999-4fb6-bf1f-7ab008e6dd1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5fc8e0-0999-4fb6-bf1f-7ab008e6dd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27FCF3-D210-4447-9999-135BE84AA52C}">
  <ds:schemaRefs>
    <ds:schemaRef ds:uri="http://schemas.microsoft.com/sharepoint/v3/contenttype/forms"/>
  </ds:schemaRefs>
</ds:datastoreItem>
</file>

<file path=customXml/itemProps2.xml><?xml version="1.0" encoding="utf-8"?>
<ds:datastoreItem xmlns:ds="http://schemas.openxmlformats.org/officeDocument/2006/customXml" ds:itemID="{012E152B-BF41-4C11-AB9D-44172EB19F25}"/>
</file>

<file path=customXml/itemProps3.xml><?xml version="1.0" encoding="utf-8"?>
<ds:datastoreItem xmlns:ds="http://schemas.openxmlformats.org/officeDocument/2006/customXml" ds:itemID="{4FA777BE-1691-46D3-B5EF-D93DCFCAC224}">
  <ds:schemaRefs>
    <ds:schemaRef ds:uri="http://purl.org/dc/terms/"/>
    <ds:schemaRef ds:uri="http://purl.org/dc/elements/1.1/"/>
    <ds:schemaRef ds:uri="http://www.w3.org/XML/1998/namespace"/>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bbc2672d-1d15-481e-a730-9fbe92bc30e6"/>
    <ds:schemaRef ds:uri="f3c6b98f-2643-4d40-a4be-19c2b3507c1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141</TotalTime>
  <Words>261</Words>
  <Application>Microsoft Office PowerPoint</Application>
  <PresentationFormat>Widescreen</PresentationFormat>
  <Paragraphs>24</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Verdana</vt:lpstr>
      <vt:lpstr>WMO_WHITE_Powerpoint_en_fr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Cudjoe</dc:creator>
  <cp:lastModifiedBy>Cristina Levinski</cp:lastModifiedBy>
  <cp:revision>12</cp:revision>
  <dcterms:created xsi:type="dcterms:W3CDTF">2020-06-18T12:35:34Z</dcterms:created>
  <dcterms:modified xsi:type="dcterms:W3CDTF">2023-02-28T07:24:33Z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0x0101002B992D0F8FE95D4895F163129EBD78BE</vt:lpwstr>
  </property>
</Properties>
</file>